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4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5" d="100"/>
          <a:sy n="65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410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dirty="0">
                <a:solidFill>
                  <a:srgbClr val="FF0000"/>
                </a:solidFill>
              </a:rPr>
              <a:t># </a:t>
            </a:r>
            <a:r>
              <a:rPr lang="es-ES_tradnl" altLang="en-US" dirty="0" smtClean="0">
                <a:solidFill>
                  <a:srgbClr val="FF0000"/>
                </a:solidFill>
              </a:rPr>
              <a:t>24: </a:t>
            </a:r>
            <a:r>
              <a:rPr lang="es-ES_tradnl" altLang="en-US" dirty="0"/>
              <a:t>¿Lees mucho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4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and use of presente tense –ER/-IR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verbs</a:t>
            </a:r>
            <a:endParaRPr lang="es-ES_tradnl" altLang="en-US" sz="24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s-ES_tradnl" altLang="en-US" dirty="0" smtClean="0">
                <a:solidFill>
                  <a:srgbClr val="CC0099"/>
                </a:solidFill>
              </a:rPr>
              <a:t>TOMAR </a:t>
            </a:r>
            <a:r>
              <a:rPr lang="es-ES_tradnl" altLang="en-US" u="sng" dirty="0" smtClean="0">
                <a:solidFill>
                  <a:srgbClr val="CC0099"/>
                </a:solidFill>
              </a:rPr>
              <a:t>QUIZ ½: CAPITULO 4</a:t>
            </a:r>
            <a:endParaRPr lang="es-ES_tradnl" altLang="en-US" dirty="0" smtClean="0">
              <a:solidFill>
                <a:srgbClr val="CC0099"/>
              </a:solidFill>
            </a:endParaRP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484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10% of all Spanish verbs end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/>
              <a:t>To conjugate verbs that end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1) Remove the ending </a:t>
            </a:r>
            <a:r>
              <a:rPr lang="es-ES_tradnl" altLang="en-US" sz="2800" b="1">
                <a:solidFill>
                  <a:srgbClr val="0000FF"/>
                </a:solidFill>
              </a:rPr>
              <a:t>-ER</a:t>
            </a:r>
            <a:r>
              <a:rPr lang="es-ES_tradnl" altLang="en-US" sz="2800"/>
              <a:t> or </a:t>
            </a:r>
            <a:r>
              <a:rPr lang="es-ES_tradnl" altLang="en-US" sz="2800" b="1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                </a:t>
            </a:r>
            <a:r>
              <a:rPr lang="es-ES_tradnl" altLang="en-US" sz="2800" b="1">
                <a:solidFill>
                  <a:srgbClr val="0000FF"/>
                </a:solidFill>
              </a:rPr>
              <a:t>Comer			</a:t>
            </a:r>
            <a:r>
              <a:rPr lang="es-ES_tradnl" altLang="en-US" sz="2800" b="1">
                <a:solidFill>
                  <a:srgbClr val="33CC33"/>
                </a:solidFill>
              </a:rPr>
              <a:t>Vivir</a:t>
            </a:r>
            <a:endParaRPr lang="es-ES_tradnl" altLang="en-US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2) Replace the endings in the following way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**both are the same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67000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8269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343400" y="2514600"/>
            <a:ext cx="533400" cy="30480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16253</TotalTime>
  <Words>157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701 La fecha es el 28 de noviembre del 2017</vt:lpstr>
      <vt:lpstr>El Presente de los verbos –ER, -IR</vt:lpstr>
      <vt:lpstr>Verbo irregular VER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44</cp:revision>
  <cp:lastPrinted>2016-12-06T13:48:35Z</cp:lastPrinted>
  <dcterms:created xsi:type="dcterms:W3CDTF">2011-03-10T02:59:13Z</dcterms:created>
  <dcterms:modified xsi:type="dcterms:W3CDTF">2017-11-28T15:26:59Z</dcterms:modified>
</cp:coreProperties>
</file>